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0" r:id="rId4"/>
    <p:sldId id="263" r:id="rId5"/>
    <p:sldId id="264" r:id="rId6"/>
    <p:sldId id="261" r:id="rId7"/>
    <p:sldId id="258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4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34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60" y="2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76144-AADF-4857-9CE3-E8404F46CA30}" type="datetimeFigureOut">
              <a:rPr lang="en-AU" smtClean="0"/>
              <a:t>6/08/2023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7775F-D628-453F-A1DC-C17A438313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4094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C0758FD-3947-97A7-F335-FA53497C1F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2956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insert text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97EBB-7D19-FA33-1469-5D8983B79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2743200" cy="365125"/>
          </a:xfrm>
        </p:spPr>
        <p:txBody>
          <a:bodyPr/>
          <a:lstStyle/>
          <a:p>
            <a:fld id="{0EF15562-25E6-4A3D-B2F2-0980C7298A2F}" type="datetimeFigureOut">
              <a:rPr lang="en-AU" smtClean="0"/>
              <a:t>6/08/2023</a:t>
            </a:fld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1923D-1C55-B384-92D4-FFB5648EF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1B14-DEE5-4889-BF0C-D3878198D04E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FCB7BA2-4149-04F0-A5BD-9356EE8B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7847" y="2616432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text</a:t>
            </a:r>
            <a:endParaRPr lang="en-A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40705F-E97D-9A62-BC51-C3BDC7CCCAE9}"/>
              </a:ext>
            </a:extLst>
          </p:cNvPr>
          <p:cNvSpPr/>
          <p:nvPr userDrawn="1"/>
        </p:nvSpPr>
        <p:spPr>
          <a:xfrm>
            <a:off x="0" y="0"/>
            <a:ext cx="12192000" cy="140745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2297EA-669A-283A-A472-E35D4688369E}"/>
              </a:ext>
            </a:extLst>
          </p:cNvPr>
          <p:cNvSpPr/>
          <p:nvPr userDrawn="1"/>
        </p:nvSpPr>
        <p:spPr>
          <a:xfrm>
            <a:off x="0" y="1361740"/>
            <a:ext cx="12192000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FB378F-027A-B165-001A-6025E87A24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927" y="176262"/>
            <a:ext cx="1031746" cy="10317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F99E25B-1EE3-DF68-C249-68E097A85CC0}"/>
              </a:ext>
            </a:extLst>
          </p:cNvPr>
          <p:cNvSpPr txBox="1"/>
          <p:nvPr userDrawn="1"/>
        </p:nvSpPr>
        <p:spPr>
          <a:xfrm>
            <a:off x="6110576" y="421486"/>
            <a:ext cx="464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Arial Black" panose="020B0A04020102020204" pitchFamily="34" charset="0"/>
              </a:rPr>
              <a:t>PERADENIYA MEDICAL SCHOOL ANNUAL RESEARCH CONFERENCE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6F2BFE-2C58-EC7F-9BEC-D4EFCF0D17CF}"/>
              </a:ext>
            </a:extLst>
          </p:cNvPr>
          <p:cNvSpPr txBox="1"/>
          <p:nvPr userDrawn="1"/>
        </p:nvSpPr>
        <p:spPr>
          <a:xfrm>
            <a:off x="2209800" y="357705"/>
            <a:ext cx="38144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err="1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PeMSARC</a:t>
            </a:r>
            <a:r>
              <a:rPr lang="en-AU" sz="36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’ </a:t>
            </a:r>
            <a:r>
              <a:rPr lang="en-AU" sz="44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23</a:t>
            </a:r>
          </a:p>
        </p:txBody>
      </p:sp>
      <p:pic>
        <p:nvPicPr>
          <p:cNvPr id="2" name="Picture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8AC4ADB-BBF8-FBF8-E69A-BDDD8D6BE9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66" y="-28108"/>
            <a:ext cx="1434945" cy="143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731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E05716-E60D-E5E2-06A6-609B8DFC6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5562-25E6-4A3D-B2F2-0980C7298A2F}" type="datetimeFigureOut">
              <a:rPr lang="en-AU" smtClean="0"/>
              <a:t>6/08/2023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EA5258-745E-062A-D4E2-2448FBC66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24F0C-5730-A7EE-1E9C-8DC5B017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1B14-DEE5-4889-BF0C-D3878198D0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904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alphaModFix amt="33000"/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E05716-E60D-E5E2-06A6-609B8DFC6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5562-25E6-4A3D-B2F2-0980C7298A2F}" type="datetimeFigureOut">
              <a:rPr lang="en-AU" smtClean="0"/>
              <a:t>6/08/2023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EA5258-745E-062A-D4E2-2448FBC66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24F0C-5730-A7EE-1E9C-8DC5B017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1B14-DEE5-4889-BF0C-D3878198D0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6618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2FB06-76F1-8412-252B-442F55351B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text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C199D-432D-AFF6-646A-E7D888360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9F4FB5-8C7F-BCB3-CE44-10D7E6E902A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62F0E7-C8CC-11D6-4716-4E82ABE9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5562-25E6-4A3D-B2F2-0980C7298A2F}" type="datetimeFigureOut">
              <a:rPr lang="en-AU" smtClean="0"/>
              <a:t>6/08/2023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CA1CB5-7CB4-1824-A60B-04ABC8D83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FE6457-68F8-80F7-FD4C-97D984390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1B14-DEE5-4889-BF0C-D3878198D0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673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46AB1-110D-6ADC-BD14-34B99F2E2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solidFill>
            <a:schemeClr val="accent5">
              <a:lumMod val="75000"/>
            </a:schemeClr>
          </a:solidFill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insert text</a:t>
            </a:r>
            <a:endParaRPr lang="en-A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AD70A8-568E-7B93-09DD-CAAC80B13C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39BC23-0823-B3A8-DFCD-3D8705616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534585-99BE-C9D2-4F68-DAECE45FD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5562-25E6-4A3D-B2F2-0980C7298A2F}" type="datetimeFigureOut">
              <a:rPr lang="en-AU" smtClean="0"/>
              <a:t>6/08/2023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47917-4E8B-5D46-B92A-FE94D0C52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7CE36-F2A9-58FD-2A4D-55AB3F839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1B14-DEE5-4889-BF0C-D3878198D0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3097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1FAA0-1138-A9A3-6A9E-7A1746DC5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/>
              <a:t>Click to insert text</a:t>
            </a:r>
            <a:endParaRPr lang="en-AU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555AAE-CC42-3DC4-0DE3-EF282727C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CF225-8149-BE15-94F9-1FB053E01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5562-25E6-4A3D-B2F2-0980C7298A2F}" type="datetimeFigureOut">
              <a:rPr lang="en-AU" smtClean="0"/>
              <a:t>6/08/2023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1E697-F91B-FCED-A368-7CFD0CD90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0ADDF-F074-9DE8-0D90-E7BA7B87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1B14-DEE5-4889-BF0C-D3878198D0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1179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1FAA0-1138-A9A3-6A9E-7A1746DC5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/>
              <a:t>Click to insert text</a:t>
            </a:r>
            <a:endParaRPr lang="en-AU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555AAE-CC42-3DC4-0DE3-EF282727C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CF225-8149-BE15-94F9-1FB053E01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5562-25E6-4A3D-B2F2-0980C7298A2F}" type="datetimeFigureOut">
              <a:rPr lang="en-AU" smtClean="0"/>
              <a:t>6/08/2023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1E697-F91B-FCED-A368-7CFD0CD90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0ADDF-F074-9DE8-0D90-E7BA7B87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1B14-DEE5-4889-BF0C-D3878198D0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4588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A07A36-09EB-A4BA-F462-947485F190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8A084-9ED0-2E6E-E60C-9D0B582F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25232-061A-A757-D295-EFABD741A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5562-25E6-4A3D-B2F2-0980C7298A2F}" type="datetimeFigureOut">
              <a:rPr lang="en-AU" smtClean="0"/>
              <a:t>6/08/2023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CE5AB-2A57-86FF-77D3-38CD1E64B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E8B06-53C1-0E7F-5746-DA3985863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1B14-DEE5-4889-BF0C-D3878198D0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1296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75BC0-69FC-B86B-E31E-CFA4EC379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563CD0-1D0C-2464-80C1-331758DC3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5562-25E6-4A3D-B2F2-0980C7298A2F}" type="datetimeFigureOut">
              <a:rPr lang="en-AU" smtClean="0"/>
              <a:t>6/08/2023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77AFD1-0935-1CC8-6A0A-3C89C41AC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5F210C-F547-F791-B13A-C1994526D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1B14-DEE5-4889-BF0C-D3878198D0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6556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alphaModFix amt="26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C0758FD-3947-97A7-F335-FA53497C1F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2956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insert text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97EBB-7D19-FA33-1469-5D8983B79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2743200" cy="365125"/>
          </a:xfrm>
        </p:spPr>
        <p:txBody>
          <a:bodyPr/>
          <a:lstStyle/>
          <a:p>
            <a:fld id="{0EF15562-25E6-4A3D-B2F2-0980C7298A2F}" type="datetimeFigureOut">
              <a:rPr lang="en-AU" smtClean="0"/>
              <a:t>6/08/2023</a:t>
            </a:fld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1923D-1C55-B384-92D4-FFB5648EF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1B14-DEE5-4889-BF0C-D3878198D04E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FCB7BA2-4149-04F0-A5BD-9356EE8B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7847" y="2616432"/>
            <a:ext cx="10515600" cy="1325563"/>
          </a:xfrm>
        </p:spPr>
        <p:txBody>
          <a:bodyPr/>
          <a:lstStyle/>
          <a:p>
            <a:r>
              <a:rPr lang="en-US" dirty="0"/>
              <a:t>Click to insert text</a:t>
            </a:r>
            <a:endParaRPr lang="en-A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40705F-E97D-9A62-BC51-C3BDC7CCCAE9}"/>
              </a:ext>
            </a:extLst>
          </p:cNvPr>
          <p:cNvSpPr/>
          <p:nvPr userDrawn="1"/>
        </p:nvSpPr>
        <p:spPr>
          <a:xfrm>
            <a:off x="0" y="24210"/>
            <a:ext cx="12192000" cy="140745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2297EA-669A-283A-A472-E35D4688369E}"/>
              </a:ext>
            </a:extLst>
          </p:cNvPr>
          <p:cNvSpPr/>
          <p:nvPr userDrawn="1"/>
        </p:nvSpPr>
        <p:spPr>
          <a:xfrm>
            <a:off x="0" y="1419123"/>
            <a:ext cx="12192000" cy="9661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4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FB378F-027A-B165-001A-6025E87A24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927" y="176262"/>
            <a:ext cx="1031746" cy="10317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F99E25B-1EE3-DF68-C249-68E097A85CC0}"/>
              </a:ext>
            </a:extLst>
          </p:cNvPr>
          <p:cNvSpPr txBox="1"/>
          <p:nvPr userDrawn="1"/>
        </p:nvSpPr>
        <p:spPr>
          <a:xfrm>
            <a:off x="5686425" y="404773"/>
            <a:ext cx="4879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Arial Black" panose="020B0A04020102020204" pitchFamily="34" charset="0"/>
              </a:rPr>
              <a:t>PERADENIYA MEDICAL SCHOOL ANNUAL RESEARCH CONFERENCE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6F2BFE-2C58-EC7F-9BEC-D4EFCF0D17CF}"/>
              </a:ext>
            </a:extLst>
          </p:cNvPr>
          <p:cNvSpPr txBox="1"/>
          <p:nvPr userDrawn="1"/>
        </p:nvSpPr>
        <p:spPr>
          <a:xfrm>
            <a:off x="1714611" y="366574"/>
            <a:ext cx="4124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err="1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PeMSARC</a:t>
            </a:r>
            <a:r>
              <a:rPr lang="en-AU" sz="44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’ 23</a:t>
            </a:r>
          </a:p>
        </p:txBody>
      </p:sp>
      <p:pic>
        <p:nvPicPr>
          <p:cNvPr id="2" name="Picture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E0514FEF-FFCE-3FC5-C346-110E2C14BA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66" y="24210"/>
            <a:ext cx="1434945" cy="138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34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4A484-0DD2-274C-F5A3-FFC6AA5F1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B9388-8AAA-B729-7E0A-032EE84F350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E9A53-2251-66AE-9B69-220FE0E14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5562-25E6-4A3D-B2F2-0980C7298A2F}" type="datetimeFigureOut">
              <a:rPr lang="en-AU" smtClean="0"/>
              <a:t>6/08/2023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D34DA-96A8-9EF0-E927-75EB182FD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6991A-72F9-6E0D-9649-429BD9C7F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1B14-DEE5-4889-BF0C-D3878198D0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5484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40DB1-C5C7-B2A7-2C1A-A7BCFCBD53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insert text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EFCFA-E757-14CB-FB52-C923B0CDBD3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699AD-9334-F003-7059-0E1D1ADCF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5562-25E6-4A3D-B2F2-0980C7298A2F}" type="datetimeFigureOut">
              <a:rPr lang="en-AU" smtClean="0"/>
              <a:t>6/08/2023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76AA0-51C9-F6C5-3D0A-588547469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A3921-403C-AA92-E474-FFB5574D2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1B14-DEE5-4889-BF0C-D3878198D0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8055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-1">
    <p:bg>
      <p:bgPr>
        <a:blipFill dpi="0" rotWithShape="1">
          <a:blip r:embed="rId2">
            <a:alphaModFix amt="26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40DB1-C5C7-B2A7-2C1A-A7BCFCBD53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insert text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EFCFA-E757-14CB-FB52-C923B0CDBD3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699AD-9334-F003-7059-0E1D1ADCF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5562-25E6-4A3D-B2F2-0980C7298A2F}" type="datetimeFigureOut">
              <a:rPr lang="en-AU" smtClean="0"/>
              <a:t>6/08/2023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76AA0-51C9-F6C5-3D0A-588547469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A3921-403C-AA92-E474-FFB5574D2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1B14-DEE5-4889-BF0C-D3878198D0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8578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-2">
    <p:bg>
      <p:bgPr>
        <a:blipFill dpi="0" rotWithShape="1">
          <a:blip r:embed="rId2">
            <a:alphaModFix amt="3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40DB1-C5C7-B2A7-2C1A-A7BCFCBD53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insert text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EFCFA-E757-14CB-FB52-C923B0CDBD3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699AD-9334-F003-7059-0E1D1ADCF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5562-25E6-4A3D-B2F2-0980C7298A2F}" type="datetimeFigureOut">
              <a:rPr lang="en-AU" smtClean="0"/>
              <a:t>6/08/2023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76AA0-51C9-F6C5-3D0A-588547469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A3921-403C-AA92-E474-FFB5574D2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1B14-DEE5-4889-BF0C-D3878198D0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2818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88331-1ACF-D68B-DA38-D7B7DBAB4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text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917F6-6005-465D-FC90-0B49DF653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D796C8-BB86-9286-84A2-DB427EB39CB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3B94D7-2E2E-5D14-1A03-8F66904EE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5562-25E6-4A3D-B2F2-0980C7298A2F}" type="datetimeFigureOut">
              <a:rPr lang="en-AU" smtClean="0"/>
              <a:t>6/08/2023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942CC8-8947-B2BA-B554-EE6AF893C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F6226F-7BEF-7F13-4A14-B3EDE6C25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1B14-DEE5-4889-BF0C-D3878198D0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127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E4AF8-41C8-34ED-2B85-B766247676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text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6566D-591D-4DE4-CCBB-1DB180AC25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E324E-0BAE-6FCF-4B10-2D297607507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1D4609-C1A1-EDE9-99A8-B60D0380D2B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2956C0-44F6-E7FB-DCD8-57EE27B358C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94DF8C-C719-F10D-C147-69F1F4099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5562-25E6-4A3D-B2F2-0980C7298A2F}" type="datetimeFigureOut">
              <a:rPr lang="en-AU" smtClean="0"/>
              <a:t>6/08/2023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47FC90-040A-DB29-4C65-5AF41EA75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7F328A-FDC3-7653-AE52-16B850E61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1B14-DEE5-4889-BF0C-D3878198D0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9178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28F49-A020-A7B5-4FB7-A11A9216FF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text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9C2B29-2985-4D9E-816B-02094927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5562-25E6-4A3D-B2F2-0980C7298A2F}" type="datetimeFigureOut">
              <a:rPr lang="en-AU" smtClean="0"/>
              <a:t>6/08/2023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89515C-6225-E172-11D2-11FFA468F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EE795F-5C76-62DD-AF61-CDD425C8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1B14-DEE5-4889-BF0C-D3878198D0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8764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170287-70EB-E5E9-7365-D6A371609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D6310-7F56-2CEC-AFA0-81BD2DEFB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4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B332A-8154-5589-BC59-71EAECF2D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15562-25E6-4A3D-B2F2-0980C7298A2F}" type="datetimeFigureOut">
              <a:rPr lang="en-AU" smtClean="0"/>
              <a:t>6/08/2023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09BCF-338C-2E83-4A08-0A7FDCC9D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4185F-8099-B745-E8D8-D3DDC2D8F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21B14-DEE5-4889-BF0C-D3878198D04E}" type="slidenum">
              <a:rPr lang="en-AU" smtClean="0"/>
              <a:t>‹#›</a:t>
            </a:fld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698A3C-62B4-CA65-CC94-F04947D45734}"/>
              </a:ext>
            </a:extLst>
          </p:cNvPr>
          <p:cNvSpPr/>
          <p:nvPr userDrawn="1"/>
        </p:nvSpPr>
        <p:spPr>
          <a:xfrm>
            <a:off x="0" y="6179997"/>
            <a:ext cx="12192000" cy="7637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PeMSARC</a:t>
            </a:r>
            <a:r>
              <a:rPr lang="en-AU" sz="2400" dirty="0">
                <a:solidFill>
                  <a:schemeClr val="tx1"/>
                </a:solidFill>
                <a:latin typeface="Arial Black" panose="020B0A04020102020204" pitchFamily="34" charset="0"/>
              </a:rPr>
              <a:t>’ 23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634910-3ABD-CACD-0512-7B8EA4117071}"/>
              </a:ext>
            </a:extLst>
          </p:cNvPr>
          <p:cNvSpPr/>
          <p:nvPr userDrawn="1"/>
        </p:nvSpPr>
        <p:spPr>
          <a:xfrm>
            <a:off x="-1" y="6131908"/>
            <a:ext cx="12192000" cy="8201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98062C-C0A2-8380-33A3-CDB2E0C47FFD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558" y="6288278"/>
            <a:ext cx="524436" cy="547165"/>
          </a:xfrm>
          <a:prstGeom prst="rect">
            <a:avLst/>
          </a:prstGeom>
        </p:spPr>
      </p:pic>
      <p:pic>
        <p:nvPicPr>
          <p:cNvPr id="9" name="Picture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685DC6F2-1579-E0FA-63B9-08B0E05700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875" y="6262007"/>
            <a:ext cx="662718" cy="66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0155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1" r:id="rId4"/>
    <p:sldLayoutId id="2147483663" r:id="rId5"/>
    <p:sldLayoutId id="2147483661" r:id="rId6"/>
    <p:sldLayoutId id="2147483652" r:id="rId7"/>
    <p:sldLayoutId id="2147483653" r:id="rId8"/>
    <p:sldLayoutId id="2147483654" r:id="rId9"/>
    <p:sldLayoutId id="2147483655" r:id="rId10"/>
    <p:sldLayoutId id="2147483664" r:id="rId11"/>
    <p:sldLayoutId id="2147483656" r:id="rId12"/>
    <p:sldLayoutId id="2147483657" r:id="rId13"/>
    <p:sldLayoutId id="2147483658" r:id="rId14"/>
    <p:sldLayoutId id="2147483665" r:id="rId15"/>
    <p:sldLayoutId id="2147483659" r:id="rId16"/>
    <p:sldLayoutId id="214748366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C7658-DBD3-C36C-9FD9-F47EBEAED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612" y="1561634"/>
            <a:ext cx="9144000" cy="23876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DC220F-8954-AB42-1D33-7592A72600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0938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38AB6-BA84-1967-B8E2-416954207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7D58A-B335-BA9E-CA5C-8B04650C6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0213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D1997-A372-EA89-FEEC-BC9EAFCBE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EF8C7-A087-995E-B090-94FFC4ABEC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7340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47061-830D-0D0E-6568-DC12AE833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1FF2F-1C55-C59B-8B72-19344F3A3D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12103-BEB6-5984-2770-B14A35D0A3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3695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BD78C-C249-B923-F661-A2C660902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C145D-069F-48E3-AD1D-7659A86F71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ED53BA-F211-7C1B-F656-65CFC816F2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3792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3D886-B9E6-633D-7CCD-14839C688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30DAF5-358C-060A-3D22-A3D39F365A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0342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946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576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Open Sans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Samidi Navaratna</dc:creator>
  <cp:lastModifiedBy>Dr. Samidi Navaratna</cp:lastModifiedBy>
  <cp:revision>19</cp:revision>
  <dcterms:created xsi:type="dcterms:W3CDTF">2023-08-06T02:20:21Z</dcterms:created>
  <dcterms:modified xsi:type="dcterms:W3CDTF">2023-08-06T07:01:35Z</dcterms:modified>
</cp:coreProperties>
</file>